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D9B3"/>
    <a:srgbClr val="154732"/>
    <a:srgbClr val="00833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8D149-52A8-9259-2568-4837D8FE55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3516B3-CE32-4BC3-840E-B65B8EA020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607EB-48DE-A85F-1D59-9C9612BC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86B5F-3A86-D0BE-C582-FB9629FD7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467A9-3573-A7FF-A6D7-C6DEC26AC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9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09229-6C49-F782-9728-279F11C3E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9F0714-26E3-6203-6154-21F930A83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AAB76-8265-76E6-F0F2-A703BD637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1413D-140D-5731-B307-27035ABAE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F1E7B-7F0B-2F89-9DCA-7BBF0188D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6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774A0-5442-AD32-ABFB-86BE0EF7E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007B3A-F756-D7F2-02F8-63A9AF8F84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131B9A-B69E-6B38-72A7-4D09764C5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3E4E7-93E9-E9B3-0BB9-F59E43B81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F56F3-720B-2D91-4225-2FFA529D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55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4E824-AEFE-3F42-614A-D4C504585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FD66B-3A4E-DC47-0296-366C364D1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50028-9C0C-944B-A469-57A95BE6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82F6F-AD2D-13F5-8DD8-0DE4BDCC8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7A4A5-1133-53FA-22D4-D9CF5E963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06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E403B-D0B3-AF6B-776A-9B60DD807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887B1-82CD-5DF3-6F9A-A2372D52D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5FCF4-FC45-3CE3-7F51-2C7A1045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53C55-70E5-4C3E-84F1-2A3967D53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60B33-6B0E-3C67-5A0B-4510F2B94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3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9AABC-9260-BEFE-2452-E7844E54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70FFA-4A84-4D32-B74E-FF43E17FF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C136FC-FF2D-AA3E-E49B-62F29F9A4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FB41C6-EAB6-29AD-0DB8-B76D112C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0566C-A371-395F-7671-0C0DB61D7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69B652-F080-0B13-06D0-AE7FB1C6B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1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25C98-7C15-FEE4-91D8-E72E9FB2F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B8F2D-D9A6-0620-1A8F-F2AC660DD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A76B01-F21F-8F2F-49C5-F47CBB557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F6FFF8-4541-A8EA-0509-85B8D9370A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8EAE3A-0092-55F5-2213-EE1E569C34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2614F6-60B6-3D17-2D41-09FE68E68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A35018-9A79-11AF-2B70-136E893B0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61F0DB-E497-99ED-8358-DB2AAFDB8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8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1F506-0974-A595-B999-389371704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B8F2D9-DB00-3B39-021F-F79C4A738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BBB54-C041-590F-4E94-6968E73E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CFF8-CF63-1E3D-AB59-45F67D8FC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A6FCB1-B5BE-87CE-8645-4B3782E43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9D8B60-484D-D918-AAF1-6FAC345E2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67A0F-5AE6-1144-3E43-8EA5DE1A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9551C-640E-801F-959E-463877B35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A9A1F-320D-74DE-8C73-9DB02417F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C0338F-6339-B3E2-6CEC-C310DA613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AD9E65-4BE1-1802-D352-46B4C8D17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FB4A4-D918-9EA2-8C5A-A3FD88512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39BB84-7678-1BE3-587D-E3A308DB5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7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76D4D-15ED-23EA-C1D2-FA747363E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00047D-D5D4-470E-5D31-F5155CCE07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2B26BB-2921-4E83-30A9-1C9653B033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44B20-0166-B901-22C5-8283B314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7D196-0418-367C-D2BE-76C0D1CB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E9A41B-53B9-76AB-E298-6398EF4FA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49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0B6F50-C5AF-56CF-8E90-99E6B27AF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155C3-8521-7696-5B0A-75CA69464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76AA0-36A6-F357-59C9-81F54441F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F11BD8-3C29-1D43-84AC-FDCAEBD604FC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2C92A-3B97-B590-0108-E3A68AD8A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333BC-0F41-2516-8134-06895B51DE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5E0E31-CD9D-7C44-AD94-52E3E107E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4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0FDCBF-73A2-D46D-887E-D648DAEA82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47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5CC1A7-C7D1-F728-EEA1-4CEF7EDF6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66" y="743788"/>
            <a:ext cx="3886200" cy="940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CFD5B6-DFD5-044A-5270-9F22160F580B}"/>
              </a:ext>
            </a:extLst>
          </p:cNvPr>
          <p:cNvSpPr txBox="1"/>
          <p:nvPr/>
        </p:nvSpPr>
        <p:spPr>
          <a:xfrm>
            <a:off x="5804162" y="5822731"/>
            <a:ext cx="6387838" cy="369332"/>
          </a:xfrm>
          <a:prstGeom prst="rect">
            <a:avLst/>
          </a:prstGeom>
          <a:solidFill>
            <a:srgbClr val="A0D9B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154732"/>
                </a:solidFill>
                <a:latin typeface="Montserrat SemiBold" pitchFamily="2" charset="77"/>
              </a:rPr>
              <a:t>TITLE OF PRESENTAION</a:t>
            </a:r>
          </a:p>
        </p:txBody>
      </p:sp>
    </p:spTree>
    <p:extLst>
      <p:ext uri="{BB962C8B-B14F-4D97-AF65-F5344CB8AC3E}">
        <p14:creationId xmlns:p14="http://schemas.microsoft.com/office/powerpoint/2010/main" val="358843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0FDCBF-73A2-D46D-887E-D648DAEA82F6}"/>
              </a:ext>
            </a:extLst>
          </p:cNvPr>
          <p:cNvSpPr/>
          <p:nvPr/>
        </p:nvSpPr>
        <p:spPr>
          <a:xfrm>
            <a:off x="0" y="0"/>
            <a:ext cx="12192000" cy="956441"/>
          </a:xfrm>
          <a:prstGeom prst="rect">
            <a:avLst/>
          </a:prstGeom>
          <a:solidFill>
            <a:srgbClr val="15473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5CC1A7-C7D1-F728-EEA1-4CEF7EDF6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24" y="215275"/>
            <a:ext cx="2173013" cy="52588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E97CE1-3938-42DF-3EFD-A311B552D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4455" y="6169573"/>
            <a:ext cx="528254" cy="5071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9B28F6-29A9-BF3A-D2ED-29226F5713AB}"/>
              </a:ext>
            </a:extLst>
          </p:cNvPr>
          <p:cNvSpPr txBox="1"/>
          <p:nvPr/>
        </p:nvSpPr>
        <p:spPr>
          <a:xfrm>
            <a:off x="9188689" y="279499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A0D9B3"/>
                </a:solidFill>
                <a:latin typeface="Montserrat SemiBold" pitchFamily="2" charset="77"/>
              </a:rPr>
              <a:t>TITLE OF SLIDE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91CFED-5D15-4E9A-CC3F-699648710715}"/>
              </a:ext>
            </a:extLst>
          </p:cNvPr>
          <p:cNvSpPr txBox="1"/>
          <p:nvPr/>
        </p:nvSpPr>
        <p:spPr>
          <a:xfrm>
            <a:off x="279291" y="6423135"/>
            <a:ext cx="12891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Montserrat" pitchFamily="2" charset="77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784177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</Words>
  <Application>Microsoft Macintosh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Montserrat</vt:lpstr>
      <vt:lpstr>Montserrat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Debbie Gonzalez</dc:creator>
  <cp:lastModifiedBy>Debbie Gonzalez</cp:lastModifiedBy>
  <cp:revision>2</cp:revision>
  <dcterms:created xsi:type="dcterms:W3CDTF">2025-06-09T20:56:25Z</dcterms:created>
  <dcterms:modified xsi:type="dcterms:W3CDTF">2025-06-12T17:45:15Z</dcterms:modified>
</cp:coreProperties>
</file>